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55129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Off Week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USPSA targets (15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7C4413D-F787-4D49-BC78-FF95FF7363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7" y="3329727"/>
            <a:ext cx="7025776" cy="368059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Off Week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Off Week is a 30 round, 150 point, Comstock course of fire. There are 15 USPSA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135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2021-09-22T22:05:28Z</dcterms:modified>
  <cp:category>Shooting</cp:category>
</cp:coreProperties>
</file>

<file path=docProps/thumbnail.jpeg>
</file>